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485A69D-0B90-498B-81F5-04B91AE4D85A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61B7996E-3CDB-4E46-97CB-12D418D6C501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D4224D5-9359-42C3-B869-743ECC44F50F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B78AECC-1871-4C94-BF23-E9681E950899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1084AA9-402A-4DC2-BD9C-8518BACA35F8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A10768C-84A7-4BD4-9933-030BE3D51EA3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825DBF5-78AB-45EC-8F97-340E8825D0B6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6895272-4440-4870-9AF6-1080816A4D7B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DE7F948-D5A8-493A-AC91-3CFA6E943C67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FC2C8AF-7262-4F34-9291-74F06E945F47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5C452A9-8B01-4ADC-AE46-F80F422A8822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011C447-E29F-40F7-8E4C-290E590C49AB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FF47554-DFEA-4EC7-A217-D422F47578E4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6813019-0A08-4A7A-9827-BE5545E9A8F1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173A521-0312-4122-8F0F-9FE5CF60B6E5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E887F2D-B146-4E9B-AC5D-51215B92399C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4E611D0-7824-4C0F-A3CC-73D8BAAB1E28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81673A9-D0C1-4C11-A4EC-506FB29DD505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6118A18-6258-4632-95E4-EE12B7119956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719E63F-E7BD-47FC-B7CD-8CC991B583AD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3C68EABA-5C7F-414E-B25E-C4EDBD38422C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E8975DB-B9A5-42AA-B243-5B3EB8E23FC1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3BD3FD6-1DE0-47BA-9977-13045E5B12C6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5C4E9F7-00C1-43D2-880E-3B98BC37E380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sldNum" idx="1"/>
          </p:nvPr>
        </p:nvSpPr>
        <p:spPr>
          <a:xfrm>
            <a:off x="6555960" y="6247440"/>
            <a:ext cx="2128680" cy="47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1F0A6E3-76D5-42F1-ACC4-CE38E51C0FA8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5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8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Connecteur droit 7"/>
          <p:cNvCxnSpPr/>
          <p:nvPr/>
        </p:nvCxnSpPr>
        <p:spPr>
          <a:xfrm flipV="1">
            <a:off x="0" y="0"/>
            <a:ext cx="1800" cy="685980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8" name="ZoneTexte 8"/>
          <p:cNvSpPr/>
          <p:nvPr/>
        </p:nvSpPr>
        <p:spPr>
          <a:xfrm>
            <a:off x="39240" y="346320"/>
            <a:ext cx="8480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9"/>
          <p:cNvSpPr/>
          <p:nvPr/>
        </p:nvSpPr>
        <p:spPr>
          <a:xfrm>
            <a:off x="7934400" y="0"/>
            <a:ext cx="1208520" cy="3229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Rectangle 10"/>
          <p:cNvSpPr/>
          <p:nvPr/>
        </p:nvSpPr>
        <p:spPr>
          <a:xfrm>
            <a:off x="39240" y="0"/>
            <a:ext cx="7848000" cy="322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1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7680" cy="358200"/>
          </a:xfrm>
          <a:prstGeom prst="rect">
            <a:avLst/>
          </a:prstGeom>
          <a:ln w="0">
            <a:noFill/>
          </a:ln>
        </p:spPr>
      </p:pic>
      <p:sp>
        <p:nvSpPr>
          <p:cNvPr id="92" name="PlaceHolder 1"/>
          <p:cNvSpPr>
            <a:spLocks noGrp="1"/>
          </p:cNvSpPr>
          <p:nvPr>
            <p:ph type="sldNum" idx="2"/>
          </p:nvPr>
        </p:nvSpPr>
        <p:spPr>
          <a:xfrm>
            <a:off x="6555960" y="6247440"/>
            <a:ext cx="2128680" cy="47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A623941-0A52-41BA-9EF5-E41244FD84BC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"/>
          <p:cNvSpPr/>
          <p:nvPr/>
        </p:nvSpPr>
        <p:spPr>
          <a:xfrm>
            <a:off x="0" y="312840"/>
            <a:ext cx="9142200" cy="6663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ZoneTexte 1"/>
          <p:cNvSpPr/>
          <p:nvPr/>
        </p:nvSpPr>
        <p:spPr>
          <a:xfrm>
            <a:off x="2063880" y="3009960"/>
            <a:ext cx="5014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480" cy="126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"/>
          <p:cNvSpPr/>
          <p:nvPr/>
        </p:nvSpPr>
        <p:spPr>
          <a:xfrm>
            <a:off x="327600" y="1161000"/>
            <a:ext cx="8245080" cy="2083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La planche de bois mesure 320 cm. Je la coupe en 10 parties égales.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Quelle taille mesure chaque partie de la planche ?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540000" y="4017600"/>
            <a:ext cx="7738560" cy="2100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Le tuyau mesure 32 cm. Je coupe un huitième du tuyau.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Quelle taille fait la partie restante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142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11"/>
          <p:cNvSpPr/>
          <p:nvPr/>
        </p:nvSpPr>
        <p:spPr>
          <a:xfrm>
            <a:off x="3402000" y="1155600"/>
            <a:ext cx="5619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une taille.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14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149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150" name="ZoneTexte 15"/>
          <p:cNvSpPr/>
          <p:nvPr/>
        </p:nvSpPr>
        <p:spPr>
          <a:xfrm>
            <a:off x="3435120" y="2549160"/>
            <a:ext cx="5185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13"/>
          <p:cNvSpPr/>
          <p:nvPr/>
        </p:nvSpPr>
        <p:spPr>
          <a:xfrm>
            <a:off x="3508560" y="4213440"/>
            <a:ext cx="5185440" cy="57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ZoneTexte 16"/>
          <p:cNvSpPr/>
          <p:nvPr/>
        </p:nvSpPr>
        <p:spPr>
          <a:xfrm>
            <a:off x="3060000" y="5425560"/>
            <a:ext cx="60825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La partie mesure … cm.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4"/>
          <p:cNvSpPr/>
          <p:nvPr/>
        </p:nvSpPr>
        <p:spPr>
          <a:xfrm>
            <a:off x="3394080" y="3923280"/>
            <a:ext cx="5185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463320" y="875160"/>
            <a:ext cx="8327520" cy="23936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le potager, il y a 64 salades réparties en 8 rangées.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de salades y a-t-il dans chaque rangée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8" name=""/>
          <p:cNvSpPr/>
          <p:nvPr/>
        </p:nvSpPr>
        <p:spPr>
          <a:xfrm>
            <a:off x="8064360" y="36036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282960" y="4017960"/>
            <a:ext cx="8676360" cy="25308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Dans le potager, Je récupère 38 poires. Je les range dans des boites de 6.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de boites je peux remplir totalement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de poires va-t-il rester alors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7884360" y="360036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163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11"/>
          <p:cNvSpPr/>
          <p:nvPr/>
        </p:nvSpPr>
        <p:spPr>
          <a:xfrm>
            <a:off x="3179520" y="1042560"/>
            <a:ext cx="5932800" cy="12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CE2 : Je cherche un nombre de salades.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CM1 : Je cherche un nombre de boites et le nombre restant de poires.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8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169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17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171" name="ZoneTexte 15"/>
          <p:cNvSpPr/>
          <p:nvPr/>
        </p:nvSpPr>
        <p:spPr>
          <a:xfrm>
            <a:off x="3435120" y="2549160"/>
            <a:ext cx="5185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13"/>
          <p:cNvSpPr/>
          <p:nvPr/>
        </p:nvSpPr>
        <p:spPr>
          <a:xfrm>
            <a:off x="3508560" y="4213440"/>
            <a:ext cx="5185440" cy="57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4" name="ZoneTexte 16"/>
          <p:cNvSpPr/>
          <p:nvPr/>
        </p:nvSpPr>
        <p:spPr>
          <a:xfrm>
            <a:off x="3259440" y="5256720"/>
            <a:ext cx="5638320" cy="12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……..  salades par rangée.  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Je peux remplir … boites. Il reste alors … poires.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3"/>
          <p:cNvSpPr/>
          <p:nvPr/>
        </p:nvSpPr>
        <p:spPr>
          <a:xfrm>
            <a:off x="3394080" y="3923280"/>
            <a:ext cx="5185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540000" y="957960"/>
            <a:ext cx="7738560" cy="2100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J’ai payé 45 euros pour 5 mangas de la même collection.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a couté chaque manga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8064360" y="360720"/>
            <a:ext cx="107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>
            <a:off x="7884360" y="3600720"/>
            <a:ext cx="1258200" cy="53820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540000" y="4017960"/>
            <a:ext cx="6112800" cy="21009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Je paye 54 euros pour 6 romans.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coute un roman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080" cy="757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240" cy="970200"/>
          </a:xfrm>
          <a:prstGeom prst="rect">
            <a:avLst/>
          </a:prstGeom>
          <a:ln w="0">
            <a:noFill/>
          </a:ln>
        </p:spPr>
      </p:pic>
      <p:sp>
        <p:nvSpPr>
          <p:cNvPr id="183" name="Rectangle : coins arrondis 5"/>
          <p:cNvSpPr/>
          <p:nvPr/>
        </p:nvSpPr>
        <p:spPr>
          <a:xfrm>
            <a:off x="368280" y="1377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Rectangle : coins arrondis 6"/>
          <p:cNvSpPr/>
          <p:nvPr/>
        </p:nvSpPr>
        <p:spPr>
          <a:xfrm>
            <a:off x="368280" y="278100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Rectangle : coins arrondis 8"/>
          <p:cNvSpPr/>
          <p:nvPr/>
        </p:nvSpPr>
        <p:spPr>
          <a:xfrm>
            <a:off x="368280" y="4184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Rectangle : coins arrondis 10"/>
          <p:cNvSpPr/>
          <p:nvPr/>
        </p:nvSpPr>
        <p:spPr>
          <a:xfrm>
            <a:off x="368280" y="5588640"/>
            <a:ext cx="612000" cy="6120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11"/>
          <p:cNvSpPr/>
          <p:nvPr/>
        </p:nvSpPr>
        <p:spPr>
          <a:xfrm>
            <a:off x="3384720" y="1146960"/>
            <a:ext cx="5704560" cy="88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CE2 : Je cherche un nombre de mangas.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CM1 : Je cherche un nombre de romans.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8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7680" cy="970200"/>
          </a:xfrm>
          <a:prstGeom prst="rect">
            <a:avLst/>
          </a:prstGeom>
          <a:ln w="0">
            <a:noFill/>
          </a:ln>
        </p:spPr>
      </p:pic>
      <p:pic>
        <p:nvPicPr>
          <p:cNvPr id="189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360" cy="1103400"/>
          </a:xfrm>
          <a:prstGeom prst="rect">
            <a:avLst/>
          </a:prstGeom>
          <a:ln w="0">
            <a:noFill/>
          </a:ln>
        </p:spPr>
      </p:pic>
      <p:pic>
        <p:nvPicPr>
          <p:cNvPr id="19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520" cy="970200"/>
          </a:xfrm>
          <a:prstGeom prst="rect">
            <a:avLst/>
          </a:prstGeom>
          <a:ln w="0">
            <a:noFill/>
          </a:ln>
        </p:spPr>
      </p:pic>
      <p:sp>
        <p:nvSpPr>
          <p:cNvPr id="191" name="ZoneTexte 15"/>
          <p:cNvSpPr/>
          <p:nvPr/>
        </p:nvSpPr>
        <p:spPr>
          <a:xfrm>
            <a:off x="3435120" y="2549160"/>
            <a:ext cx="518544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040" cy="36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ZoneTexte 16"/>
          <p:cNvSpPr/>
          <p:nvPr/>
        </p:nvSpPr>
        <p:spPr>
          <a:xfrm>
            <a:off x="3197520" y="5569200"/>
            <a:ext cx="567036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Chaque manga a couté … €.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Un roman coute … €.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2"/>
          <p:cNvSpPr/>
          <p:nvPr/>
        </p:nvSpPr>
        <p:spPr>
          <a:xfrm>
            <a:off x="3394080" y="3923280"/>
            <a:ext cx="51854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69</TotalTime>
  <Application>LibreOffice/7.4.3.2$Windows_X86_64 LibreOffice_project/1048a8393ae2eeec98dff31b5c133c5f1d08b890</Application>
  <AppVersion>15.0000</AppVersion>
  <Words>233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2025-10-21T18:24:09Z</dcterms:modified>
  <cp:revision>93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